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1" r:id="rId6"/>
    <p:sldId id="262" r:id="rId7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3829" autoAdjust="0"/>
    <p:restoredTop sz="86379" autoAdjust="0"/>
  </p:normalViewPr>
  <p:slideViewPr>
    <p:cSldViewPr snapToGrid="0">
      <p:cViewPr varScale="1">
        <p:scale>
          <a:sx n="73" d="100"/>
          <a:sy n="73" d="100"/>
        </p:scale>
        <p:origin x="58" y="31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3D83FF-490E-418E-82A9-4AEA6AE987B7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FB12BF-B445-4ECB-A38F-BDC08E7DF05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96840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FB12BF-B445-4ECB-A38F-BDC08E7DF051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4086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E28C62-7556-2DF8-D83A-861DAF406A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4B4F18A-BADB-BE7D-9B2D-F1649C42A9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983680F-6386-B726-B32F-39E878076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60A32-87BE-4CAB-80FC-4C3F4E1AD53C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8D37DD0-D9CD-0513-8968-188000C36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EDF1639-82F3-47C4-BEE1-0EB4E1138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8D6EE-DDF3-4ADB-BBEB-6B72302085C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4869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3C017B-63C4-0930-27D5-EF7FB765A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7867AE3-7B72-B8BA-BAFD-381F9BDFFD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DD37B22-AAC4-1FC2-2E57-9190B1182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60A32-87BE-4CAB-80FC-4C3F4E1AD53C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157544A-43FF-2DF8-5764-037C39B48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1C09B92-FFCD-328C-EA4F-5630C9FCF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8D6EE-DDF3-4ADB-BBEB-6B72302085C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7150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2B87E2-A221-103B-9A03-671FE803F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CD73285-50EA-24CF-908D-A5E04E7546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06E4FA1-E385-CFFD-2CC9-08A5BA90B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60A32-87BE-4CAB-80FC-4C3F4E1AD53C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41698F-C426-16D0-E4BE-73910004C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494C97A-F0E3-EBE9-A159-7D7B229E5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8D6EE-DDF3-4ADB-BBEB-6B72302085C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80342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88E197-78CD-BC77-9CF6-95BBC911E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C1D798E-78D7-9609-B703-FB288F97CD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43EF50D-38DA-626F-1379-896BCEF4D1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8E4D9C1-8371-F6AB-0794-9711608D8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60A32-87BE-4CAB-80FC-4C3F4E1AD53C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A5FD15B-BF0E-D9E9-4021-DDCE4AF71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F79AC7A-2A7D-A9F3-516C-FD51A2666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8D6EE-DDF3-4ADB-BBEB-6B72302085C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6126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C7387B-0CEE-520A-A066-5B24D0B6E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F3BA173-58A7-329D-9478-7687DC5640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C43E819-C119-CE15-F720-97655ADEF7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9EE28BA-AA5F-E8FC-D545-816FC591A6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9E02064-7C4B-9D25-8F85-E09B4A6F2A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345A016-F4E0-E82F-0A88-959A260A8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60A32-87BE-4CAB-80FC-4C3F4E1AD53C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7801959-83A8-C3F0-F6D0-BB5282FE9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D8A4742-082B-4D2D-11F1-DA12EBB9D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8D6EE-DDF3-4ADB-BBEB-6B72302085C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3337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152422-913F-295D-6988-D8E5443E0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F0CF8AD-38BF-D455-296D-089FB0D8F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60A32-87BE-4CAB-80FC-4C3F4E1AD53C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B54B620-9532-5BC4-A3D5-F2FBC78FA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5562636-3BEE-C50D-D978-FE8B7ECB2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8D6EE-DDF3-4ADB-BBEB-6B72302085C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30620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A7756D6-7D64-BA21-05C8-1688A9896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60A32-87BE-4CAB-80FC-4C3F4E1AD53C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98C39BD-52C8-E82E-69D4-E2E7CC0E2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6617E86-BDE3-A8A1-A21C-E0EC335D7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8D6EE-DDF3-4ADB-BBEB-6B72302085C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5938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5F8DE8-8E94-3F10-93E0-CB519A117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EB576FF-3A6D-12BD-05B7-E919ED9BE5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9438150-096A-5958-7C94-D22023C095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D1C998A-202D-2475-4BE6-A5CFA5841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60A32-87BE-4CAB-80FC-4C3F4E1AD53C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14D2D2A-D2B3-63BE-3A5B-AC9D12DA1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45EB789-D646-1D5B-F5EB-66E11D3C0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8D6EE-DDF3-4ADB-BBEB-6B72302085C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5986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E740A0-7F93-E9AA-B9BA-660C527D0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6D2C267-D268-1151-011C-B1A51C8CC3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3FA4250-2996-3E77-3B7A-53E2463512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20867EE-07E7-5DED-5660-45D3F49DE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60A32-87BE-4CAB-80FC-4C3F4E1AD53C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921812F-1673-0829-29B6-92C778F3D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BD3D308-BBD5-C88B-2AF3-F94851919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8D6EE-DDF3-4ADB-BBEB-6B72302085C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0550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D87BB5-7630-AA48-71A3-89A512CBA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FF0418E-8844-601A-0E6B-1587F775BF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C59DCE0-4178-9C92-3243-D1028456B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60A32-87BE-4CAB-80FC-4C3F4E1AD53C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9FD7453-5AA2-C510-7588-49AD977CF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23CE7AB-62D9-0B66-59F3-A2DED09FF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8D6EE-DDF3-4ADB-BBEB-6B72302085C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8282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C30F15A-C7F6-5196-B347-2C8FF602D5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825BA1C-AB58-FE5D-A8F8-2260B1ADEB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E5A3892-53CA-DE73-8B39-8CF28AE80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60A32-87BE-4CAB-80FC-4C3F4E1AD53C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80CB6F2-B8DF-CB07-252C-8C12F9257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ABEA1C8-B7EE-14AB-D5D3-9FE62D89D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8D6EE-DDF3-4ADB-BBEB-6B72302085C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6673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A022363-0772-D188-8A5F-5CF93C8D4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326581F-C339-3A25-021E-D85788C094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7E742E7-3BFE-9DB2-0265-05C6C126D8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160A32-87BE-4CAB-80FC-4C3F4E1AD53C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5DE71D-BB8C-2AD6-425E-29DE246A34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3FB4F7E-4BD4-D3B0-1A03-F55633AF06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BE8D6EE-DDF3-4ADB-BBEB-6B72302085C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5319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62E6D0-193A-7248-CADC-4863ECB0C25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502775D-53CC-CCAA-040E-A6266F7E90B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65B30FE-CE39-095C-85E3-570E5B5025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9626"/>
            <a:ext cx="12192000" cy="7920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689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02EF2F-66B2-4CE5-DD75-683F945DC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8" name="Marcador de contenido 7">
            <a:extLst>
              <a:ext uri="{FF2B5EF4-FFF2-40B4-BE49-F238E27FC236}">
                <a16:creationId xmlns:a16="http://schemas.microsoft.com/office/drawing/2014/main" id="{50556FF5-DC4D-BA07-B999-555D16FB12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0"/>
            <a:ext cx="12268200" cy="7482840"/>
          </a:xfrm>
        </p:spPr>
      </p:pic>
    </p:spTree>
    <p:extLst>
      <p:ext uri="{BB962C8B-B14F-4D97-AF65-F5344CB8AC3E}">
        <p14:creationId xmlns:p14="http://schemas.microsoft.com/office/powerpoint/2010/main" val="4132103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906BF8-19C1-2A2F-25CC-8D448CA86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8" name="Marcador de contenido 7">
            <a:extLst>
              <a:ext uri="{FF2B5EF4-FFF2-40B4-BE49-F238E27FC236}">
                <a16:creationId xmlns:a16="http://schemas.microsoft.com/office/drawing/2014/main" id="{1D837ED8-1F16-7EF7-95D6-902B4B32A1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5760"/>
            <a:ext cx="12192000" cy="8128000"/>
          </a:xfrm>
        </p:spPr>
      </p:pic>
    </p:spTree>
    <p:extLst>
      <p:ext uri="{BB962C8B-B14F-4D97-AF65-F5344CB8AC3E}">
        <p14:creationId xmlns:p14="http://schemas.microsoft.com/office/powerpoint/2010/main" val="13329883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D4AED9-DFAF-53C3-5F1D-5609F025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8" name="Marcador de contenido 7">
            <a:extLst>
              <a:ext uri="{FF2B5EF4-FFF2-40B4-BE49-F238E27FC236}">
                <a16:creationId xmlns:a16="http://schemas.microsoft.com/office/drawing/2014/main" id="{C1AD3B44-C296-FE83-ACF8-EF70679B87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6080" y="-97262"/>
            <a:ext cx="12578080" cy="7694773"/>
          </a:xfrm>
        </p:spPr>
      </p:pic>
    </p:spTree>
    <p:extLst>
      <p:ext uri="{BB962C8B-B14F-4D97-AF65-F5344CB8AC3E}">
        <p14:creationId xmlns:p14="http://schemas.microsoft.com/office/powerpoint/2010/main" val="701686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E59D1B-6DF8-AC52-76FE-A3CC8B551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CE0F2425-1769-6372-8EED-569579E1A9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8256"/>
            <a:ext cx="12192000" cy="765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9408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DBF288-8290-F147-0E6D-8B68AED74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8" name="Marcador de contenido 7">
            <a:extLst>
              <a:ext uri="{FF2B5EF4-FFF2-40B4-BE49-F238E27FC236}">
                <a16:creationId xmlns:a16="http://schemas.microsoft.com/office/drawing/2014/main" id="{9ADDF8CA-558C-F982-131A-C6AC3ED064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529424" cy="8352949"/>
          </a:xfrm>
        </p:spPr>
      </p:pic>
    </p:spTree>
    <p:extLst>
      <p:ext uri="{BB962C8B-B14F-4D97-AF65-F5344CB8AC3E}">
        <p14:creationId xmlns:p14="http://schemas.microsoft.com/office/powerpoint/2010/main" val="275277522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498</TotalTime>
  <Words>1</Words>
  <Application>Microsoft Office PowerPoint</Application>
  <PresentationFormat>Panorámica</PresentationFormat>
  <Paragraphs>1</Paragraphs>
  <Slides>6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Michael Luis González</dc:creator>
  <cp:lastModifiedBy>Michael Luis González</cp:lastModifiedBy>
  <cp:revision>3</cp:revision>
  <dcterms:created xsi:type="dcterms:W3CDTF">2026-09-22T08:37:55Z</dcterms:created>
  <dcterms:modified xsi:type="dcterms:W3CDTF">2026-09-23T11:25:29Z</dcterms:modified>
</cp:coreProperties>
</file>